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2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4088D-A40D-4048-BB49-B1D4BB8C29F9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6FFA-69E3-4840-838C-8E25162D7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7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A0576-7501-FB4D-A5B9-6E6AD66C0CE2}" type="datetimeFigureOut">
              <a:rPr lang="en-US" smtClean="0"/>
              <a:t>12/13/17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render-function.html" TargetMode="External"/><Relationship Id="rId4" Type="http://schemas.openxmlformats.org/officeDocument/2006/relationships/hyperlink" Target="https://www.npmjs.com/package/babel-plugin-transform-vue-jsx" TargetMode="External"/><Relationship Id="rId5" Type="http://schemas.openxmlformats.org/officeDocument/2006/relationships/hyperlink" Target="https://www.npmjs.com/package/eslint-plugin-vu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prahamian/vue-render-functions-examp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055" y="2404534"/>
            <a:ext cx="8040948" cy="164630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VueJS</a:t>
            </a:r>
            <a:r>
              <a:rPr lang="en-US" dirty="0" smtClean="0"/>
              <a:t> Render Functions And Functional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Aprahamian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r>
              <a:rPr lang="en-US" dirty="0" smtClean="0"/>
              <a:t>Imperative vs. Declarative Rendering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" y="2160588"/>
            <a:ext cx="3135527" cy="38814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Aprahamian</a:t>
            </a:r>
            <a:endParaRPr lang="en-US" dirty="0"/>
          </a:p>
          <a:p>
            <a:r>
              <a:rPr lang="en-US" dirty="0"/>
              <a:t>NYC-based for the last 9 </a:t>
            </a:r>
            <a:r>
              <a:rPr lang="en-US" dirty="0" smtClean="0"/>
              <a:t>years</a:t>
            </a:r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Engineer at MongoDB on Node </a:t>
            </a:r>
            <a:r>
              <a:rPr lang="en-US" dirty="0" smtClean="0"/>
              <a:t>Driver</a:t>
            </a:r>
          </a:p>
          <a:p>
            <a:r>
              <a:rPr lang="en-US" dirty="0" smtClean="0"/>
              <a:t>Five </a:t>
            </a:r>
            <a:r>
              <a:rPr lang="en-US" dirty="0" smtClean="0"/>
              <a:t>Years of Web Development experience</a:t>
            </a:r>
          </a:p>
        </p:txBody>
      </p:sp>
    </p:spTree>
    <p:extLst>
      <p:ext uri="{BB962C8B-B14F-4D97-AF65-F5344CB8AC3E}">
        <p14:creationId xmlns:p14="http://schemas.microsoft.com/office/powerpoint/2010/main" val="14422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</a:t>
            </a:r>
            <a:r>
              <a:rPr lang="en-US" b="1" dirty="0" smtClean="0"/>
              <a:t>how</a:t>
            </a:r>
            <a:r>
              <a:rPr lang="en-US" dirty="0" smtClean="0"/>
              <a:t> to render a view</a:t>
            </a:r>
          </a:p>
          <a:p>
            <a:r>
              <a:rPr lang="en-US" dirty="0" smtClean="0"/>
              <a:t>Done via raw JavaScript</a:t>
            </a:r>
          </a:p>
          <a:p>
            <a:r>
              <a:rPr lang="en-US" dirty="0" smtClean="0"/>
              <a:t>Have full power of JS at your disposal</a:t>
            </a:r>
          </a:p>
          <a:p>
            <a:r>
              <a:rPr lang="en-US" dirty="0" smtClean="0"/>
              <a:t>Harder to read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  <a:p>
            <a:pPr lvl="1"/>
            <a:r>
              <a:rPr lang="en-US" dirty="0" smtClean="0"/>
              <a:t>React without JSX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8550"/>
            <a:ext cx="4184650" cy="3156480"/>
          </a:xfrm>
        </p:spPr>
      </p:pic>
    </p:spTree>
    <p:extLst>
      <p:ext uri="{BB962C8B-B14F-4D97-AF65-F5344CB8AC3E}">
        <p14:creationId xmlns:p14="http://schemas.microsoft.com/office/powerpoint/2010/main" val="16874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</a:t>
            </a:r>
            <a:r>
              <a:rPr lang="en-US" b="1" dirty="0" smtClean="0"/>
              <a:t>what </a:t>
            </a:r>
            <a:r>
              <a:rPr lang="en-US" dirty="0" smtClean="0"/>
              <a:t>to render for view</a:t>
            </a:r>
          </a:p>
          <a:p>
            <a:r>
              <a:rPr lang="en-US" dirty="0" smtClean="0"/>
              <a:t>Done via templates / JSX</a:t>
            </a:r>
          </a:p>
          <a:p>
            <a:r>
              <a:rPr lang="en-US" dirty="0" smtClean="0"/>
              <a:t>Limited by templating language</a:t>
            </a:r>
          </a:p>
          <a:p>
            <a:r>
              <a:rPr lang="en-US" dirty="0" smtClean="0"/>
              <a:t>Easier to read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Marionette.js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  <a:p>
            <a:pPr lvl="1"/>
            <a:r>
              <a:rPr lang="en-US" dirty="0" smtClean="0"/>
              <a:t>React with JSX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89"/>
            <a:ext cx="4184650" cy="2197525"/>
          </a:xfrm>
        </p:spPr>
      </p:pic>
    </p:spTree>
    <p:extLst>
      <p:ext uri="{BB962C8B-B14F-4D97-AF65-F5344CB8AC3E}">
        <p14:creationId xmlns:p14="http://schemas.microsoft.com/office/powerpoint/2010/main" val="19092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en-US" dirty="0" smtClean="0"/>
              <a:t> has best of both worlds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template syntax to handle most use cases</a:t>
            </a:r>
          </a:p>
          <a:p>
            <a:r>
              <a:rPr lang="en-US" dirty="0" smtClean="0"/>
              <a:t>Declarative template is compiled to Imperative render function</a:t>
            </a:r>
          </a:p>
          <a:p>
            <a:r>
              <a:rPr lang="en-US" dirty="0" smtClean="0"/>
              <a:t>Alternative: write render function directly</a:t>
            </a:r>
          </a:p>
        </p:txBody>
      </p:sp>
    </p:spTree>
    <p:extLst>
      <p:ext uri="{BB962C8B-B14F-4D97-AF65-F5344CB8AC3E}">
        <p14:creationId xmlns:p14="http://schemas.microsoft.com/office/powerpoint/2010/main" val="14998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49696" cy="1320800"/>
          </a:xfrm>
        </p:spPr>
        <p:txBody>
          <a:bodyPr/>
          <a:lstStyle/>
          <a:p>
            <a:r>
              <a:rPr lang="en-US" dirty="0" smtClean="0"/>
              <a:t>When should you write a render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component with multiple options that:</a:t>
            </a:r>
          </a:p>
          <a:p>
            <a:pPr lvl="1"/>
            <a:r>
              <a:rPr lang="en-US" dirty="0" smtClean="0"/>
              <a:t>Are mutually exclusive</a:t>
            </a:r>
          </a:p>
          <a:p>
            <a:pPr lvl="1"/>
            <a:r>
              <a:rPr lang="en-US" dirty="0" smtClean="0"/>
              <a:t>Impact the DOM hierarchy </a:t>
            </a:r>
          </a:p>
        </p:txBody>
      </p:sp>
    </p:spTree>
    <p:extLst>
      <p:ext uri="{BB962C8B-B14F-4D97-AF65-F5344CB8AC3E}">
        <p14:creationId xmlns:p14="http://schemas.microsoft.com/office/powerpoint/2010/main" val="868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60580" cy="13208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presentation </a:t>
            </a:r>
            <a:r>
              <a:rPr lang="en-US" dirty="0"/>
              <a:t>and project: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https://github.com/daprahamian/vue-render-functions-example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err="1" smtClean="0"/>
              <a:t>Vue</a:t>
            </a:r>
            <a:r>
              <a:rPr lang="en-US" dirty="0" smtClean="0"/>
              <a:t> documentation on </a:t>
            </a:r>
            <a:r>
              <a:rPr lang="en-US" dirty="0"/>
              <a:t>Render </a:t>
            </a:r>
            <a:r>
              <a:rPr lang="en-US" dirty="0" smtClean="0"/>
              <a:t>Functions: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vuejs.org/v2/guide/render-function.html</a:t>
            </a:r>
            <a:endParaRPr lang="en-US" dirty="0" smtClean="0"/>
          </a:p>
          <a:p>
            <a:r>
              <a:rPr lang="en-US" dirty="0" smtClean="0"/>
              <a:t>Instructions on how to add JSX </a:t>
            </a:r>
            <a:r>
              <a:rPr lang="en-US" dirty="0"/>
              <a:t>support: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www.npmjs.com/package/babel-plugin-transform-vue-jsx</a:t>
            </a:r>
            <a:endParaRPr lang="en-US" dirty="0" smtClean="0"/>
          </a:p>
          <a:p>
            <a:r>
              <a:rPr lang="en-US" dirty="0" err="1" smtClean="0"/>
              <a:t>ESLint</a:t>
            </a:r>
            <a:r>
              <a:rPr lang="en-US" dirty="0" smtClean="0"/>
              <a:t> plugin for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/>
              <a:t>to suppress JSX errors:</a:t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www.npmjs.com/package/eslint-plugin-vue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1622</TotalTime>
  <Words>159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Wingdings 3</vt:lpstr>
      <vt:lpstr>Arial</vt:lpstr>
      <vt:lpstr>Facet</vt:lpstr>
      <vt:lpstr>VueJS Render Functions And Functional Components</vt:lpstr>
      <vt:lpstr>Outline</vt:lpstr>
      <vt:lpstr>Who Am I?</vt:lpstr>
      <vt:lpstr>Imperative Rendering</vt:lpstr>
      <vt:lpstr>Declarative Rendering</vt:lpstr>
      <vt:lpstr>Vue has best of both worlds</vt:lpstr>
      <vt:lpstr>When should you write a render function?</vt:lpstr>
      <vt:lpstr>Example</vt:lpstr>
      <vt:lpstr>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 Functions, Functional Components, And When to Ditch the Template</dc:title>
  <dc:creator>Microsoft Office User</dc:creator>
  <cp:lastModifiedBy>Microsoft Office User</cp:lastModifiedBy>
  <cp:revision>11</cp:revision>
  <dcterms:created xsi:type="dcterms:W3CDTF">2017-12-11T18:13:01Z</dcterms:created>
  <dcterms:modified xsi:type="dcterms:W3CDTF">2017-12-14T19:58:25Z</dcterms:modified>
</cp:coreProperties>
</file>